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73" r:id="rId1"/>
  </p:sldMasterIdLst>
  <p:notesMasterIdLst>
    <p:notesMasterId r:id="rId8"/>
  </p:notesMasterIdLst>
  <p:sldIdLst>
    <p:sldId id="256" r:id="rId2"/>
    <p:sldId id="352" r:id="rId3"/>
    <p:sldId id="337" r:id="rId4"/>
    <p:sldId id="340" r:id="rId5"/>
    <p:sldId id="349" r:id="rId6"/>
    <p:sldId id="345" r:id="rId7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CCECFF"/>
    <a:srgbClr val="33CCCC"/>
    <a:srgbClr val="99CCFF"/>
    <a:srgbClr val="CCCC00"/>
    <a:srgbClr val="E6B2AC"/>
    <a:srgbClr val="F0BABA"/>
    <a:srgbClr val="FFDD4B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18.05.2022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9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1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2271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58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91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89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53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3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854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10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5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6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89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5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8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74" r:id="rId1"/>
    <p:sldLayoutId id="2147485975" r:id="rId2"/>
    <p:sldLayoutId id="2147485976" r:id="rId3"/>
    <p:sldLayoutId id="2147485977" r:id="rId4"/>
    <p:sldLayoutId id="2147485978" r:id="rId5"/>
    <p:sldLayoutId id="2147485979" r:id="rId6"/>
    <p:sldLayoutId id="2147485980" r:id="rId7"/>
    <p:sldLayoutId id="2147485981" r:id="rId8"/>
    <p:sldLayoutId id="2147485982" r:id="rId9"/>
    <p:sldLayoutId id="2147485983" r:id="rId10"/>
    <p:sldLayoutId id="2147485984" r:id="rId11"/>
    <p:sldLayoutId id="2147485985" r:id="rId12"/>
    <p:sldLayoutId id="2147485986" r:id="rId13"/>
    <p:sldLayoutId id="2147485987" r:id="rId14"/>
    <p:sldLayoutId id="2147485988" r:id="rId15"/>
    <p:sldLayoutId id="21474859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28.12.2021 г. № 154 «О внесении изменений в решение Думы Тайшетского района от 22.12.2020 г. № 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и 2023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2021 год и на плановый период   2022 и 2023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297551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3 257 615,9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3 292 560,7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34 944,8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1,07%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2 572 573,4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2 241 539,7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1 028 442,2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069 960,20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41 518,0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4,04%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857 378,0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965,1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692 341,4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694 341,4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0,29%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653 489,5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686 504,5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2 231 178,4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2 224 605,2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- 6 573,2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- 0,29%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1 715 195,4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1 368 574,6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3 330 983,4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3 332 275,9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1 292,5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0,04%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2 605 247,8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2 272 432,3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1 099 805,0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1 107 670,7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7 865,7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0,72%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872 897,9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867 987,7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2 231 178,4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2 224 605,2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- 6 573,2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- 0,29%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1 715 195,4</a:t>
                      </a:r>
                      <a:endParaRPr lang="ru-RU" sz="12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1 368 574,6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17 154,5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35 870,0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73 367,5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39 715,2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652,3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- 45,87%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32 674,4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30 892,6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10,6%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- 4,9п.п.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71 296,5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34 894,2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- 36 402,3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- 51,06%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68 318,6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99 461,3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- 5,3п.п.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 и на плановый период  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124527"/>
              </p:ext>
            </p:extLst>
          </p:nvPr>
        </p:nvGraphicFramePr>
        <p:xfrm>
          <a:off x="1" y="1066800"/>
          <a:ext cx="8999143" cy="5717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07203"/>
                <a:gridCol w="927338"/>
                <a:gridCol w="1021579"/>
                <a:gridCol w="943023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30 144,9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29 686,7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- 458,1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11 130,3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11 862,9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732,6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216 862,7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222 846,7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5 984,0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192,4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2 437 300,4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1 107,9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232 864,0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233 294,8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430,8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209 902,0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397,3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- 6 504,7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106 382,5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106 382,5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37 483,5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37 483,5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9 347,0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9 347,0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303 214,2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3 304 506,7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1 292,5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27 769,2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27 769,2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3 330 983,4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3 332 275,9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1 292,5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2021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667711"/>
              </p:ext>
            </p:extLst>
          </p:nvPr>
        </p:nvGraphicFramePr>
        <p:xfrm>
          <a:off x="348342" y="1471748"/>
          <a:ext cx="8708572" cy="19775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4469"/>
                <a:gridCol w="7296996"/>
                <a:gridCol w="1037107"/>
              </a:tblGrid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гражданам субсидий на оплату жилых помещений и коммунальных услуг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913,0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16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бесплатным питанием учащихся из многодетных и малоимущих семей в общеобразовательных организациях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- 2 660,2</a:t>
                      </a: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- 6 573,2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547803"/>
              </p:ext>
            </p:extLst>
          </p:nvPr>
        </p:nvGraphicFramePr>
        <p:xfrm>
          <a:off x="60960" y="1123405"/>
          <a:ext cx="9004663" cy="566057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7051"/>
                <a:gridCol w="7692601"/>
                <a:gridCol w="955011"/>
              </a:tblGrid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350,9</a:t>
                      </a: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194,8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64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комплекса антитеррористических мероприятий по обеспечению безопасности и профилактике экстремизма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комплекса противопожарных мероприятий в учреждениях образования 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- 457,8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предварительных и периодических медицинских осмотров работников учреждений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специальной оценки условий труда в учреждениях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31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сбалансированности бюджетов муниципальных образований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6 700,0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льготным питанием детей в пришкольных интернатах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64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льготников (детей-инвалидов, детей-сирот и детей, оставшихся без попечения родителей) в образовательных организациях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подвоза учащихся по бесплатному проездному билету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68,5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образования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- 437,8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- 130,2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культуры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 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- 729,2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31 154,9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25232</TotalTime>
  <Words>1079</Words>
  <Application>Microsoft Office PowerPoint</Application>
  <PresentationFormat>Экран (4:3)</PresentationFormat>
  <Paragraphs>270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 Unicode MS</vt:lpstr>
      <vt:lpstr>Arial</vt:lpstr>
      <vt:lpstr>Arial Narrow</vt:lpstr>
      <vt:lpstr>Calibri</vt:lpstr>
      <vt:lpstr>Century Gothic</vt:lpstr>
      <vt:lpstr>Times New Roman</vt:lpstr>
      <vt:lpstr>Wingdings 3</vt:lpstr>
      <vt:lpstr>Легкий дым</vt:lpstr>
      <vt:lpstr> </vt:lpstr>
      <vt:lpstr>Изменение основных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2021 год</vt:lpstr>
      <vt:lpstr>Уточнение расходов на 2021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3738</cp:revision>
  <cp:lastPrinted>2022-05-17T08:10:58Z</cp:lastPrinted>
  <dcterms:modified xsi:type="dcterms:W3CDTF">2022-05-18T03:30:30Z</dcterms:modified>
</cp:coreProperties>
</file>